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4" r:id="rId5"/>
    <p:sldId id="277" r:id="rId6"/>
    <p:sldId id="258" r:id="rId7"/>
    <p:sldId id="275" r:id="rId8"/>
    <p:sldId id="259" r:id="rId9"/>
    <p:sldId id="273" r:id="rId10"/>
    <p:sldId id="262" r:id="rId11"/>
    <p:sldId id="276" r:id="rId12"/>
    <p:sldId id="263" r:id="rId13"/>
    <p:sldId id="267" r:id="rId14"/>
    <p:sldId id="278" r:id="rId15"/>
    <p:sldId id="264" r:id="rId16"/>
    <p:sldId id="265" r:id="rId17"/>
    <p:sldId id="268" r:id="rId18"/>
    <p:sldId id="266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EC0EC"/>
    <a:srgbClr val="CC0000"/>
    <a:srgbClr val="FC8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102" d="100"/>
          <a:sy n="102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1B5E-B2CA-4E21-9575-AE8B31165728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4DBC-267E-4147-9769-7D3BEB752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1571612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«</a:t>
            </a:r>
            <a:r>
              <a:rPr lang="ru-RU" sz="3600" b="1" i="1" dirty="0" smtClean="0">
                <a:solidFill>
                  <a:srgbClr val="008000"/>
                </a:solidFill>
                <a:latin typeface="Monotype Corsiva" pitchFamily="66" charset="0"/>
              </a:rPr>
              <a:t>Современные приемы и методы формирования функциональной грамотности в начальной школе»</a:t>
            </a:r>
            <a:endParaRPr lang="ru-RU" sz="3600" b="1" i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384748" cy="1800919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Содержимое 5"/>
          <p:cNvSpPr txBox="1">
            <a:spLocks noGrp="1"/>
          </p:cNvSpPr>
          <p:nvPr>
            <p:ph sz="half" idx="1"/>
          </p:nvPr>
        </p:nvSpPr>
        <p:spPr>
          <a:xfrm>
            <a:off x="323528" y="1631954"/>
            <a:ext cx="8219256" cy="522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приёма, которая усиливает, повышает его эффективность.</a:t>
            </a:r>
          </a:p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Приём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Grp="1" noChangeArrowheads="1"/>
          </p:cNvSpPr>
          <p:nvPr>
            <p:ph type="title"/>
          </p:nvPr>
        </p:nvSpPr>
        <p:spPr bwMode="auto"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</a:rPr>
              <a:t>Лови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2195736" y="4365104"/>
            <a:ext cx="2592288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971600" y="2420888"/>
            <a:ext cx="2487220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Феномен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5292080" y="4293096"/>
            <a:ext cx="3024336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Ассоциации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139952" y="2492896"/>
            <a:ext cx="2736304" cy="1368425"/>
          </a:xfrm>
          <a:prstGeom prst="flowChartOnlineStorage">
            <a:avLst/>
          </a:prstGeom>
          <a:solidFill>
            <a:srgbClr val="FEC0EC"/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Мозаика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solidFill>
            <a:srgbClr val="FEC0EC">
              <a:alpha val="65000"/>
            </a:srgbClr>
          </a:solid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 изучения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«Ассоциации»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268760"/>
            <a:ext cx="4392488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рёза - л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то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роз – х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лод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бята – д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ти 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тух – П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тя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ник – уч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ние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бина -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я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года</a:t>
            </a:r>
          </a:p>
          <a:p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60" y="404664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Приемы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Приемы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3861048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1259632" y="1700808"/>
            <a:ext cx="2426271" cy="230358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076056" y="1700808"/>
            <a:ext cx="2570287" cy="2231578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984049" y="2540255"/>
            <a:ext cx="2200548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156915" y="249970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259632" y="1916832"/>
            <a:ext cx="546423" cy="1498487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576064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982441" y="4563412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372940" y="4443918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500174"/>
            <a:ext cx="74295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«Единственный    путь 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ведущий    к    знаниям  –                                                                                это   деятельность…»</a:t>
            </a:r>
            <a:b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</a:t>
            </a:r>
          </a:p>
          <a:p>
            <a:pPr algn="ctr"/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            Бернард Шоу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здесь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и приёмы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 обучения -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способ взаимосвязанной деятельности учителя и учащихся по достижению целей обучения, развития и воспитания.   </a:t>
            </a:r>
          </a:p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 обучения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– это часть метода, которая усиливает, повышает его эффективность.</a:t>
            </a:r>
          </a:p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19672" y="548680"/>
            <a:ext cx="57006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Игра «Скажем «Здравствуйте!»»</a:t>
            </a:r>
            <a:endParaRPr lang="ru-RU" sz="40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40768"/>
            <a:ext cx="6984776" cy="42288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Проводится по усмотрению учителя либо в паре, либо со всем классом одновременно.</a:t>
            </a: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руками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(участникам игры нужно придумать свой жест для приветствия и поприветствовать им всех присутствующих).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глазами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(игрокам можно встретиться взглядом с тем, с кем хочется).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Скажем «Здравствуйте!» мы ртом, станет радостно кругом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abriola" pitchFamily="82" charset="0"/>
              </a:rPr>
              <a:t> (все участники игры произносят хором слово здравствуйте).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224434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Приемы ,создающие эмоциональное отношение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 изучаемому материалу.</a:t>
            </a: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Погружение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 тему,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сказку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203848" y="3861048"/>
            <a:ext cx="2654606" cy="2512770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Эпиграф,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стихотворение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368854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Музыка,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фрагмент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фильма</a:t>
            </a: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4499992" y="1428736"/>
            <a:ext cx="570" cy="243231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7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Удивляй!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1340768"/>
          <a:ext cx="7704852" cy="286928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4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2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42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7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78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5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В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Ы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Й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Г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/>
                        <a:t>Е</a:t>
                      </a:r>
                      <a:endParaRPr lang="ru-RU" sz="40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Й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К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И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Ё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М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Р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Ы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О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Л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Б</a:t>
                      </a:r>
                      <a:endParaRPr lang="ru-RU" sz="40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19672" y="476672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МАСТЕР -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44008" y="476672"/>
            <a:ext cx="2520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КЛАСС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555776" y="458112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CC33"/>
                </a:solidFill>
              </a:rPr>
              <a:t>«МЕТОДИЧЕСКИЕ ПРИЁМЫ»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Приемы активизации мыслительной деятельности 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6215074" y="1643050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835696" y="2204864"/>
            <a:ext cx="56886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Сколько будет 8 + 4?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11 или 13 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Что растет не березе - яблоки или груши?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Слово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ч...сы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 - пишется как "чесы" или "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чисы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"?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Кто быстрее плавает - котенок или цыпленок?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Столица России - Париж или Минск?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Какие звери живут в Африке - мамонты или динозавры?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Monotype Corsiva" pitchFamily="66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27584" y="836712"/>
            <a:ext cx="7095162" cy="1143000"/>
          </a:xfrm>
          <a:prstGeom prst="horizontalScroll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 альтернатива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918</TotalTime>
  <Words>618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</vt:lpstr>
      <vt:lpstr>Book Antiqua</vt:lpstr>
      <vt:lpstr>Calibri</vt:lpstr>
      <vt:lpstr>Gabriola</vt:lpstr>
      <vt:lpstr>Georgia</vt:lpstr>
      <vt:lpstr>Lucida Sans</vt:lpstr>
      <vt:lpstr>Monotype Corsiva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Лови ошибку</vt:lpstr>
      <vt:lpstr>Презентация PowerPoint</vt:lpstr>
      <vt:lpstr>Презентация PowerPoint</vt:lpstr>
      <vt:lpstr>Приём «Ассоциации»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Пользователь</cp:lastModifiedBy>
  <cp:revision>97</cp:revision>
  <dcterms:created xsi:type="dcterms:W3CDTF">2014-10-04T20:38:48Z</dcterms:created>
  <dcterms:modified xsi:type="dcterms:W3CDTF">2024-02-20T05:04:37Z</dcterms:modified>
</cp:coreProperties>
</file>